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4" r:id="rId8"/>
    <p:sldId id="261" r:id="rId9"/>
    <p:sldId id="263" r:id="rId10"/>
    <p:sldId id="265" r:id="rId11"/>
    <p:sldId id="266" r:id="rId12"/>
    <p:sldId id="267" r:id="rId13"/>
    <p:sldId id="262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7" d="100"/>
          <a:sy n="57" d="100"/>
        </p:scale>
        <p:origin x="1016" y="276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4835951" y="2146300"/>
            <a:ext cx="663646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3600" b="1" dirty="0" smtClean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/>
            <a:r>
              <a:rPr lang="en-US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Water Quality Prediction</a:t>
            </a:r>
            <a:br>
              <a:rPr lang="en-US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en-US" sz="3600" b="1" dirty="0" smtClean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/>
            <a:endParaRPr lang="en-US" sz="18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Student Name: </a:t>
            </a:r>
            <a:r>
              <a:rPr lang="en-US" sz="2000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Prarthna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Puhan</a:t>
            </a:r>
            <a:endParaRPr lang="en-US" sz="2000" dirty="0" smtClean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AICTE 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Student ID: 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STU658c808d6f68b1703706765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AICTE 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Internship ID: INTERNSHIP_1746416864681834e0e35d8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686" y="1640462"/>
            <a:ext cx="8526958" cy="479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6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686" y="1640462"/>
            <a:ext cx="8530416" cy="479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873" y="1657184"/>
            <a:ext cx="8497229" cy="477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90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00942" y="1678328"/>
            <a:ext cx="1129689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Developed a multi-output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pollution prediction system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Achieved strong performance using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Stacking </a:t>
            </a:r>
            <a:r>
              <a:rPr lang="en-IN" sz="20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Regressor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Added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classification logic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decision-making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 app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built with custom styling for better usability</a:t>
            </a:r>
          </a:p>
          <a:p>
            <a:pPr algn="just"/>
            <a:endParaRPr lang="en-IN" sz="2000" b="1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IN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Future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Scope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 more input features: rainfall, population, industrial activity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sensor integration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live forecasting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Include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map-based visualizations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geographic insight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Extend app to include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water quality class predictions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(e.g., Safe, Unsafe)</a:t>
            </a:r>
          </a:p>
          <a:p>
            <a:pPr algn="just"/>
            <a:endParaRPr lang="en-IN" sz="2000" b="1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IN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GitHub Link: </a:t>
            </a:r>
            <a:r>
              <a:rPr lang="en-IN" sz="2000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https</a:t>
            </a:r>
            <a:r>
              <a:rPr lang="en-IN" sz="20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://github.com/prarthnaaa/Shell-AICTE-Internship_Water-Quality-Prediction.git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</a:t>
            </a:r>
            <a:r>
              <a:rPr lang="en-IN" sz="2000" b="1" dirty="0" smtClean="0">
                <a:solidFill>
                  <a:srgbClr val="213163"/>
                </a:solidFill>
              </a:rPr>
              <a:t>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82804" y="1690063"/>
            <a:ext cx="693812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 the basics of machine learning and regression techniques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 how to implement a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Regressor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multi-output prediction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 key evaluation metrics like </a:t>
            </a:r>
            <a:r>
              <a:rPr lang="en-US" altLang="en-US" sz="20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MSE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R² Score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 how to preprocess categorical and numerical data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Gain hands-on experience in building and training ML models using </a:t>
            </a:r>
            <a:r>
              <a:rPr lang="en-US" altLang="en-US" sz="20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scikit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-learn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 a simple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 app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using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575034" y="1552806"/>
            <a:ext cx="7347987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core language for modeling and preprocessing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Pandas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NumPy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for handling and analyzing tabular data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scikit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-learn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LightGBM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for building predictive models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Joblib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for saving and loading .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pkl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model files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to build the interactive web-based UI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Jupyter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Notebook / VS Code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development environments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Correlation Analysis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for exploratory data insights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Learning Models Used: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Forest Regressor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Gradient Boosting Regressor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Linear Regression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Stacking Regressor (Final Model)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RidgeCV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(used as meta-</a:t>
            </a:r>
            <a:r>
              <a:rPr lang="en-US" altLang="en-US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regressor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MultiOutputRegressor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(for multi-target regression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Python (programming language)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269" y="2724862"/>
            <a:ext cx="1366371" cy="136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andas (software)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1002" y="1259979"/>
            <a:ext cx="2477273" cy="100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umpy Logo Icons for Data Science and Programm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3117" y="1916613"/>
            <a:ext cx="1662038" cy="166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ile:Scikit learn logo small.svg - Wikipedi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2876" y="3629321"/>
            <a:ext cx="2394039" cy="129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14" descr="Welcome to LightGBM's documentation! — LightGBM 4.6.0 docum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16" descr="Welcome to LightGBM's documentation! — LightGBM 4.6.0 documentati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42" name="Picture 18" descr="LightGBM logo vector SVG, PNG download fre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12" r="88177" b="38129"/>
          <a:stretch/>
        </p:blipFill>
        <p:spPr bwMode="auto">
          <a:xfrm>
            <a:off x="10930517" y="2471081"/>
            <a:ext cx="586253" cy="1158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Streamlit SVG and transparent PNG icons | TechIcons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00" b="19375"/>
          <a:stretch/>
        </p:blipFill>
        <p:spPr bwMode="auto">
          <a:xfrm>
            <a:off x="7620088" y="5073413"/>
            <a:ext cx="1649424" cy="998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Visual Studio Code - Wikipedia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3327" y="4920792"/>
            <a:ext cx="1200401" cy="120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8" descr="Joblib: running Python functions as pipeline jobs — joblib 1.5.1  documentatio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825191" y="1674444"/>
            <a:ext cx="10359482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Preparation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Cleaned water quality CSV data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Extracted year and month from date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One-hot encoded station IDs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Handling Missing Values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Applied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interpolation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forward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backward filling </a:t>
            </a:r>
            <a:r>
              <a:rPr kumimoji="0" lang="en-US" alt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0" lang="en-US" altLang="en-US" sz="200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avoid 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dropping 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null values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Ensured data continuity for modeling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Target &amp; Classification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Predicted 9 pollutants (e.g., NH4, NO3, CL, etc.)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Labeled quality as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Good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Moderate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or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Poor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based on thresholds</a:t>
            </a:r>
          </a:p>
        </p:txBody>
      </p:sp>
    </p:spTree>
    <p:extLst>
      <p:ext uri="{BB962C8B-B14F-4D97-AF65-F5344CB8AC3E}">
        <p14:creationId xmlns:p14="http://schemas.microsoft.com/office/powerpoint/2010/main" val="524361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91737" y="1782993"/>
            <a:ext cx="9757317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Building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Tried multiple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regressors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andom Forest, Gradient Boosting,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LightGBM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MLP,   			</a:t>
            </a:r>
            <a:r>
              <a:rPr kumimoji="0" lang="en-US" alt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Linear Regression</a:t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Final model: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Stacking Regressor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(with base</a:t>
            </a:r>
            <a:r>
              <a:rPr kumimoji="0" lang="en-US" alt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meta models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Stacking improved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R²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and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MSE </a:t>
            </a:r>
            <a:r>
              <a:rPr lang="en-US" altLang="en-US" sz="1800" b="1" dirty="0" smtClean="0">
                <a:solidFill>
                  <a:schemeClr val="tx1"/>
                </a:solidFill>
                <a:latin typeface="Arial" panose="020B0604020202020204" pitchFamily="34" charset="0"/>
              </a:rPr>
              <a:t>values 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 individual models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Evaluation Metrics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Used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R²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(explained variance) and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MSE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(error magnitude)</a:t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Also assessed water quality prediction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accuracy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Deployment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Built a user-friendly </a:t>
            </a:r>
            <a:r>
              <a:rPr kumimoji="0" lang="en-US" altLang="en-US" sz="1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web app</a:t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User inputs: Station ID &amp; Year</a:t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• Outputs: Predicted pollution levels + Visual summary +</a:t>
            </a:r>
            <a:r>
              <a:rPr kumimoji="0" lang="en-US" alt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IN" sz="1800"/>
              <a:t>Pollutant Hazards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0194" y="1802561"/>
            <a:ext cx="7371761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Water Quality Prediction </a:t>
            </a:r>
            <a:r>
              <a:rPr lang="en-US" sz="2000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Matters?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Water pollution poses serious risks to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human health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aquatic life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agriculture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Existing monitoring systems are often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manual, delayed, and limited in scope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Lack of early warning systems leads to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reactive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rather than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preventive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measures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Predictive modeling enables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data-driven decisions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reducing long-term damage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Supports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targeted interventions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by forecasting pollution levels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station-wise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year-wise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 descr="What Are the Main Water Quality Indicators and Parameters?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62" r="13127"/>
          <a:stretch/>
        </p:blipFill>
        <p:spPr bwMode="auto">
          <a:xfrm>
            <a:off x="8275899" y="1454522"/>
            <a:ext cx="3356658" cy="4077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24467" y="1474037"/>
            <a:ext cx="10838987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Built a </a:t>
            </a: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Stacking </a:t>
            </a:r>
            <a:r>
              <a:rPr lang="en-US" alt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Regressor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 </a:t>
            </a: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models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Random Forest, Gradient Boosting, Linear </a:t>
            </a:r>
            <a:r>
              <a:rPr lang="en-US" alt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Regression and </a:t>
            </a:r>
            <a:r>
              <a:rPr lang="en-US" alt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Meta </a:t>
            </a: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alt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RidgeCV</a:t>
            </a:r>
            <a:endParaRPr lang="en-US" alt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</a:t>
            </a:r>
            <a:r>
              <a:rPr lang="en-US" altLang="en-US" sz="20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MultiOutputRegressor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predict all 9 pollutants simultaneously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Input: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Year and Station ID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Output: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Predicted pollutant levels + Good / Acceptable / High status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2" r="21592"/>
          <a:stretch/>
        </p:blipFill>
        <p:spPr>
          <a:xfrm rot="5400000">
            <a:off x="4158629" y="769222"/>
            <a:ext cx="3590688" cy="83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95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565608" y="1621649"/>
            <a:ext cx="11263719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i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Stacking?</a:t>
            </a:r>
            <a:endParaRPr lang="en-US" altLang="en-US" sz="2000" i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Individual models showed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inconsistent performance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Stacking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combined their strengths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improving overall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accuracy and generalization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b="1" dirty="0" smtClean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Missing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Handling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Instead of dropping nulls, used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interpolation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backward fill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forward fill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Ensured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important data was retained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preserving time-series continuity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b="1" dirty="0" smtClean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Evaluation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Metrics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R² Score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Measures how well predictions match actual values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MSE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(Mean Squared Error): Penalizes large prediction errors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Both are essential for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continuous numeric data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Deployed as a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 web app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Includes interactive inputs, colored status indicators, and a summary bar chart</a:t>
            </a:r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686" y="1640462"/>
            <a:ext cx="8526958" cy="479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809</TotalTime>
  <Words>667</Words>
  <Application>Microsoft Office PowerPoint</Application>
  <PresentationFormat>Widescreen</PresentationFormat>
  <Paragraphs>89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Times New Roman</vt:lpstr>
      <vt:lpstr>Wingdings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HP</cp:lastModifiedBy>
  <cp:revision>28</cp:revision>
  <dcterms:created xsi:type="dcterms:W3CDTF">2024-12-31T09:40:01Z</dcterms:created>
  <dcterms:modified xsi:type="dcterms:W3CDTF">2025-07-04T19:12:06Z</dcterms:modified>
</cp:coreProperties>
</file>

<file path=docProps/thumbnail.jpeg>
</file>